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66"/>
  </p:normalViewPr>
  <p:slideViewPr>
    <p:cSldViewPr snapToGrid="0" snapToObjects="1">
      <p:cViewPr>
        <p:scale>
          <a:sx n="117" d="100"/>
          <a:sy n="117" d="100"/>
        </p:scale>
        <p:origin x="-19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4437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4222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352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1243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926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3594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984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353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700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263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1643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1808A-C418-D143-87B1-C98E615126C3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7EDDCF-B853-D44B-A52C-2D76DD7D23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762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9753" r="22055" b="8413"/>
          <a:stretch/>
        </p:blipFill>
        <p:spPr>
          <a:xfrm>
            <a:off x="3211286" y="0"/>
            <a:ext cx="4887686" cy="628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422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Diess, Andreas Johann</dc:creator>
  <cp:lastModifiedBy>Diess, Andreas Johann</cp:lastModifiedBy>
  <cp:revision>2</cp:revision>
  <dcterms:created xsi:type="dcterms:W3CDTF">2018-06-29T12:19:26Z</dcterms:created>
  <dcterms:modified xsi:type="dcterms:W3CDTF">2018-06-29T13:04:59Z</dcterms:modified>
</cp:coreProperties>
</file>

<file path=docProps/thumbnail.jpeg>
</file>